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30" r:id="rId2"/>
    <p:sldId id="436" r:id="rId3"/>
    <p:sldId id="447" r:id="rId4"/>
    <p:sldId id="439" r:id="rId5"/>
    <p:sldId id="448" r:id="rId6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5" autoAdjust="0"/>
    <p:restoredTop sz="95806" autoAdjust="0"/>
  </p:normalViewPr>
  <p:slideViewPr>
    <p:cSldViewPr snapToGrid="0">
      <p:cViewPr varScale="1">
        <p:scale>
          <a:sx n="86" d="100"/>
          <a:sy n="86" d="100"/>
        </p:scale>
        <p:origin x="154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REUBICACIÓN DE VENTANA CORREDIZACORREDIZA Y REPARACIÓN DE 2 REJILLAS BALCÓN DE VENTANILLAS DE MUELLE DE TRANSPORTISTAS.</a:t>
            </a:r>
          </a:p>
          <a:p>
            <a:r>
              <a:rPr lang="es-ES" sz="2000" dirty="0"/>
              <a:t>CD APOPA</a:t>
            </a:r>
          </a:p>
          <a:p>
            <a:r>
              <a:rPr lang="es-GT" sz="1800" dirty="0"/>
              <a:t>15/07/2021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7200" y="990698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872384" y="92362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REUBICACIÓN DE VENTANA CORREDIZA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A31883B-A849-43B3-9A6F-BB988B4DD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26" y="1685624"/>
            <a:ext cx="4148253" cy="311119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5E2061A-E6A9-4FE1-9A3D-1C75FD482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821" y="1685624"/>
            <a:ext cx="4148253" cy="311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707195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REUBICACIÓN DE VENTANA CORREDIZA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22D15AC-8BC3-4E6C-8BBB-50BC206FE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71" y="1838079"/>
            <a:ext cx="4242456" cy="318184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3D611BC-1029-4675-B841-43BCB3E82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975" y="1838079"/>
            <a:ext cx="4242456" cy="318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49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30591" y="592769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875870" y="1247516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REPARACIÓN DE REJILLAS Y APLICACIÓN DE PINTURA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80EFC22-D0E7-4E5C-AE47-39AB2763A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79" y="1128713"/>
            <a:ext cx="3525064" cy="501776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CFCCB05-9114-4CF5-9250-7C08CA937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009516"/>
            <a:ext cx="4341541" cy="325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97904" y="480130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717855" y="1242130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REPARACIÓN DE REJILLAS Y APLICACIÓN DE PINTURA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8739A66-E721-4DBA-A0FD-BC93D27FF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075" y="928073"/>
            <a:ext cx="3365458" cy="515805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651982FF-580C-445A-BAF8-C6984D9BA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589" y="1817226"/>
            <a:ext cx="4506332" cy="337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577205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32679</TotalTime>
  <Words>111</Words>
  <Application>Microsoft Office PowerPoint</Application>
  <PresentationFormat>Presentación en pantalla (4:3)</PresentationFormat>
  <Paragraphs>21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Times</vt:lpstr>
      <vt:lpstr>wmt_pc</vt:lpstr>
      <vt:lpstr>El Salvador Departamento de Mantenimiento</vt:lpstr>
      <vt:lpstr>REUBICACIÓN DE VENTANA CORREDIZA</vt:lpstr>
      <vt:lpstr>REUBICACIÓN DE VENTANA CORREDIZA</vt:lpstr>
      <vt:lpstr>REPARACIÓN DE REJILLAS Y APLICACIÓN DE PINTURA</vt:lpstr>
      <vt:lpstr>REPARACIÓN DE REJILLAS Y APLICACIÓN DE PINTURA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 Herrera</cp:lastModifiedBy>
  <cp:revision>499</cp:revision>
  <cp:lastPrinted>2009-09-18T02:25:51Z</cp:lastPrinted>
  <dcterms:created xsi:type="dcterms:W3CDTF">2007-05-31T16:27:58Z</dcterms:created>
  <dcterms:modified xsi:type="dcterms:W3CDTF">2021-07-20T15:31:28Z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